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7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702_picture_3b7606506858adca4b13e91d7e433a1c52a9140d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008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ЗИМНИЕ ЗАБАВЫ И БЕЗОПАСНОСТЬ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Сад 11\Desktop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3714776" cy="4674774"/>
          </a:xfrm>
          <a:prstGeom prst="rect">
            <a:avLst/>
          </a:prstGeom>
          <a:noFill/>
        </p:spPr>
      </p:pic>
      <p:pic>
        <p:nvPicPr>
          <p:cNvPr id="24579" name="Picture 3" descr="C:\Users\Сад 11\Desktop\img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643049"/>
            <a:ext cx="3786214" cy="4857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Сад 11\Desktop\1480317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949" y="357166"/>
            <a:ext cx="8956051" cy="621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Сад 11\Desktop\to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29250" cy="3619500"/>
          </a:xfrm>
          <a:prstGeom prst="rect">
            <a:avLst/>
          </a:prstGeom>
          <a:noFill/>
        </p:spPr>
      </p:pic>
      <p:pic>
        <p:nvPicPr>
          <p:cNvPr id="29699" name="Picture 3" descr="C:\Users\Сад 11\Desktop\stol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285968"/>
            <a:ext cx="4572032" cy="4572032"/>
          </a:xfrm>
          <a:prstGeom prst="rect">
            <a:avLst/>
          </a:prstGeom>
          <a:noFill/>
        </p:spPr>
      </p:pic>
      <p:pic>
        <p:nvPicPr>
          <p:cNvPr id="29700" name="Picture 4" descr="C:\Users\Сад 11\Desktop\1300095951_igry_i_razvlecheniya_na_den_rozhdeniya_reben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0438"/>
            <a:ext cx="4161412" cy="3357562"/>
          </a:xfrm>
          <a:prstGeom prst="rect">
            <a:avLst/>
          </a:prstGeom>
          <a:noFill/>
        </p:spPr>
      </p:pic>
      <p:pic>
        <p:nvPicPr>
          <p:cNvPr id="29701" name="Picture 5" descr="C:\Users\Сад 11\Desktop\3spvkxc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1500" y="0"/>
            <a:ext cx="47625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Сад 11\Desktop\6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6477001" cy="4352926"/>
          </a:xfrm>
          <a:prstGeom prst="rect">
            <a:avLst/>
          </a:prstGeom>
          <a:noFill/>
        </p:spPr>
      </p:pic>
      <p:pic>
        <p:nvPicPr>
          <p:cNvPr id="26627" name="Picture 3" descr="C:\Users\Сад 11\Desktop\1174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143248"/>
            <a:ext cx="5143500" cy="3495675"/>
          </a:xfrm>
          <a:prstGeom prst="rect">
            <a:avLst/>
          </a:prstGeom>
          <a:noFill/>
        </p:spPr>
      </p:pic>
      <p:pic>
        <p:nvPicPr>
          <p:cNvPr id="26628" name="Picture 4" descr="C:\Users\Сад 11\Desktop\6f8e7c9f0cbce17d03223cf39118d4b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7"/>
            <a:ext cx="3286116" cy="2300281"/>
          </a:xfrm>
          <a:prstGeom prst="rect">
            <a:avLst/>
          </a:prstGeom>
          <a:noFill/>
        </p:spPr>
      </p:pic>
      <p:pic>
        <p:nvPicPr>
          <p:cNvPr id="26629" name="Picture 5" descr="C:\Users\Сад 11\Desktop\paratsetamol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8144" y="857232"/>
            <a:ext cx="2335856" cy="1434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Сад 11\Desktop\6266202_81932nothumb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039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Сад 11\Desktop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2324100" cy="1543050"/>
          </a:xfrm>
          <a:prstGeom prst="rect">
            <a:avLst/>
          </a:prstGeom>
          <a:noFill/>
        </p:spPr>
      </p:pic>
      <p:pic>
        <p:nvPicPr>
          <p:cNvPr id="28675" name="Picture 3" descr="C:\Users\Сад 11\Desktop\det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714620"/>
            <a:ext cx="2823767" cy="2622573"/>
          </a:xfrm>
          <a:prstGeom prst="rect">
            <a:avLst/>
          </a:prstGeom>
          <a:noFill/>
        </p:spPr>
      </p:pic>
      <p:pic>
        <p:nvPicPr>
          <p:cNvPr id="28676" name="Picture 4" descr="C:\Users\Сад 11\Desktop\maz-ot-ozhogov-dlja-detej-do-goda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28604"/>
            <a:ext cx="2857520" cy="2135699"/>
          </a:xfrm>
          <a:prstGeom prst="rect">
            <a:avLst/>
          </a:prstGeom>
          <a:noFill/>
        </p:spPr>
      </p:pic>
      <p:pic>
        <p:nvPicPr>
          <p:cNvPr id="28677" name="Picture 5" descr="C:\Users\Сад 11\Desktop\13b3b0ab2e4bfaf66e823ef7db8456d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786058"/>
            <a:ext cx="5072098" cy="3911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Сад 11\Desktop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0"/>
            <a:ext cx="8884031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5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«Опасности, подстерегающие детей во время Новогодних и Рождественских праздников, в зимний период»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2" name="Picture 2" descr="C:\Users\Сад 11\Desktop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000372"/>
            <a:ext cx="6251589" cy="385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Сад 11\Desktop\ng_mos_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301377" cy="3571876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2071678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вы поехали на новогоднее представление с детьми, ни в коем случае не отходите от них далеко, т.к. при большом скоплении людей легко затеряться.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 В местах проведения массовых новогодних гуляний старайтесь держаться подальше от толпы, во избежание получения травм.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Сад 11\Desktop\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28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Сад 11\Desktop\bezopasnyy_novyy_go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9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Помните, открытый огонь всегда опасен!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Не следует использовать пиротехнику, если вы не понимаете, как ею пользоваться, а инструкции не прилагается, или она написана на непонятном вам языке.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Нельзя ремонтировать и вторично использовать не сработавшую пиротехнику.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Категорически запрещается применять самодельные пиротехнические устройства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Сад 11\Desktop\3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2857520" cy="2571768"/>
          </a:xfrm>
          <a:prstGeom prst="rect">
            <a:avLst/>
          </a:prstGeom>
          <a:noFill/>
        </p:spPr>
      </p:pic>
      <p:pic>
        <p:nvPicPr>
          <p:cNvPr id="19459" name="Picture 3" descr="C:\Users\Сад 11\Desktop\article3397-300x1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929066"/>
            <a:ext cx="3494789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Сад 11\Desktop\21131507.hcg8qgh0cq.W6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9477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поведения зимой на открытых водоёмах.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i="1" dirty="0" smtClean="0"/>
              <a:t>1. Не выходите на тонкий неокрепший лед.</a:t>
            </a:r>
            <a:br>
              <a:rPr lang="ru-RU" i="1" dirty="0" smtClean="0"/>
            </a:br>
            <a:r>
              <a:rPr lang="ru-RU" i="1" dirty="0" smtClean="0"/>
              <a:t>2. Места с темным прозрачным льдом более надежны, чем соседние с ним — непрозрачные, замерзавшие со снегом.</a:t>
            </a:r>
            <a:br>
              <a:rPr lang="ru-RU" i="1" dirty="0" smtClean="0"/>
            </a:br>
            <a:r>
              <a:rPr lang="ru-RU" i="1" dirty="0" smtClean="0"/>
              <a:t>3. Не пользуйтесь коньками на льду. На них очень легко въехать на тонкий, неокрепший лед или в полынью.</a:t>
            </a:r>
            <a:br>
              <a:rPr lang="ru-RU" i="1" dirty="0" smtClean="0"/>
            </a:br>
            <a:r>
              <a:rPr lang="ru-RU" i="1" dirty="0" smtClean="0"/>
              <a:t>4. Попав случайно на тонкий лед, отходите назад скользящими осторожными шагами, не отрывая ног ото льда.</a:t>
            </a:r>
            <a:br>
              <a:rPr lang="ru-RU" i="1" dirty="0" smtClean="0"/>
            </a:br>
            <a:r>
              <a:rPr lang="ru-RU" i="1" dirty="0" smtClean="0"/>
              <a:t>5. При провале под лед не теряйтесь, не пытайтесь ползти вперед и подламывать его локтями и грудью. Постарайтесь лечь "на спину и выползти на свой след, а затем, не вставая, отползти от опасного места. Особенно опасен тонкий лед, припорошенный снегом.</a:t>
            </a:r>
            <a:endParaRPr lang="ru-RU" dirty="0" smtClean="0"/>
          </a:p>
          <a:p>
            <a:r>
              <a:rPr lang="ru-RU" b="1" dirty="0" smtClean="0"/>
              <a:t>Убедительная просьба к родителям!</a:t>
            </a:r>
            <a:endParaRPr lang="ru-RU" dirty="0" smtClean="0"/>
          </a:p>
          <a:p>
            <a:r>
              <a:rPr lang="ru-RU" b="1" dirty="0" smtClean="0"/>
              <a:t>Не отпускать детей на лед без присмотра. Помните о недопущении пребывания малолетних детей на водоёмах без сопровождения взрослых!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C:\Users\Сад 11\Desktop\led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3670208" cy="2500330"/>
          </a:xfrm>
          <a:prstGeom prst="rect">
            <a:avLst/>
          </a:prstGeom>
          <a:noFill/>
        </p:spPr>
      </p:pic>
      <p:pic>
        <p:nvPicPr>
          <p:cNvPr id="22531" name="Picture 3" descr="C:\Users\Сад 11\Desktop\14821404421609547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00504"/>
            <a:ext cx="3571900" cy="1492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Сад 11\Desktop\20130201-113801-2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5660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101</Words>
  <PresentationFormat>Экран (4:3)</PresentationFormat>
  <Paragraphs>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«Опасности, подстерегающие детей во время Новогодних и Рождественских праздников, в зимний период» </vt:lpstr>
      <vt:lpstr>Слайд 3</vt:lpstr>
      <vt:lpstr>Слайд 4</vt:lpstr>
      <vt:lpstr>Слайд 5</vt:lpstr>
      <vt:lpstr>Помните, открытый огонь всегда опасен! </vt:lpstr>
      <vt:lpstr>Слайд 7</vt:lpstr>
      <vt:lpstr>Правила поведения зимой на открытых водоёмах. </vt:lpstr>
      <vt:lpstr>Слайд 9</vt:lpstr>
      <vt:lpstr>ЗИМНИЕ ЗАБАВЫ И БЕЗОПАСНОСТЬ 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Сад 11</dc:creator>
  <cp:lastModifiedBy>Сад 11</cp:lastModifiedBy>
  <cp:revision>8</cp:revision>
  <dcterms:created xsi:type="dcterms:W3CDTF">2017-12-13T18:27:35Z</dcterms:created>
  <dcterms:modified xsi:type="dcterms:W3CDTF">2017-12-13T19:46:19Z</dcterms:modified>
</cp:coreProperties>
</file>